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81" r:id="rId5"/>
  </p:sldMasterIdLst>
  <p:notesMasterIdLst>
    <p:notesMasterId r:id="rId12"/>
  </p:notesMasterIdLst>
  <p:handoutMasterIdLst>
    <p:handoutMasterId r:id="rId13"/>
  </p:handoutMasterIdLst>
  <p:sldIdLst>
    <p:sldId id="1137" r:id="rId6"/>
    <p:sldId id="1138" r:id="rId7"/>
    <p:sldId id="1136" r:id="rId8"/>
    <p:sldId id="1139" r:id="rId9"/>
    <p:sldId id="1140" r:id="rId10"/>
    <p:sldId id="1141" r:id="rId11"/>
  </p:sldIdLst>
  <p:sldSz cx="12193588" cy="6858000"/>
  <p:notesSz cx="6799263" cy="9929813"/>
  <p:defaultTextStyle>
    <a:defPPr>
      <a:defRPr lang="en-US"/>
    </a:defPPr>
    <a:lvl1pPr marL="0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9144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4" userDrawn="1">
          <p15:clr>
            <a:srgbClr val="A4A3A4"/>
          </p15:clr>
        </p15:guide>
        <p15:guide id="9" orient="horz" pos="4065" userDrawn="1">
          <p15:clr>
            <a:srgbClr val="A4A3A4"/>
          </p15:clr>
        </p15:guide>
        <p15:guide id="23" orient="horz" pos="709" userDrawn="1">
          <p15:clr>
            <a:srgbClr val="A4A3A4"/>
          </p15:clr>
        </p15:guide>
        <p15:guide id="41" pos="7447" userDrawn="1">
          <p15:clr>
            <a:srgbClr val="A4A3A4"/>
          </p15:clr>
        </p15:guide>
        <p15:guide id="48" orient="horz" pos="3816" userDrawn="1">
          <p15:clr>
            <a:srgbClr val="A4A3A4"/>
          </p15:clr>
        </p15:guide>
        <p15:guide id="49" pos="3909" userDrawn="1">
          <p15:clr>
            <a:srgbClr val="A4A3A4"/>
          </p15:clr>
        </p15:guide>
        <p15:guide id="56" pos="2570" userDrawn="1">
          <p15:clr>
            <a:srgbClr val="A4A3A4"/>
          </p15:clr>
        </p15:guide>
        <p15:guide id="57" orient="horz" pos="1321" userDrawn="1">
          <p15:clr>
            <a:srgbClr val="A4A3A4"/>
          </p15:clr>
        </p15:guide>
        <p15:guide id="58" orient="horz" pos="2251" userDrawn="1">
          <p15:clr>
            <a:srgbClr val="A4A3A4"/>
          </p15:clr>
        </p15:guide>
        <p15:guide id="60" pos="2616" userDrawn="1">
          <p15:clr>
            <a:srgbClr val="A4A3A4"/>
          </p15:clr>
        </p15:guide>
        <p15:guide id="61" pos="4476" userDrawn="1">
          <p15:clr>
            <a:srgbClr val="A4A3A4"/>
          </p15:clr>
        </p15:guide>
        <p15:guide id="62" pos="5156" userDrawn="1">
          <p15:clr>
            <a:srgbClr val="A4A3A4"/>
          </p15:clr>
        </p15:guide>
        <p15:guide id="63" pos="3296" userDrawn="1">
          <p15:clr>
            <a:srgbClr val="A4A3A4"/>
          </p15:clr>
        </p15:guide>
        <p15:guide id="64" orient="horz" pos="3294" userDrawn="1">
          <p15:clr>
            <a:srgbClr val="A4A3A4"/>
          </p15:clr>
        </p15:guide>
        <p15:guide id="65" orient="horz" pos="1548" userDrawn="1">
          <p15:clr>
            <a:srgbClr val="A4A3A4"/>
          </p15:clr>
        </p15:guide>
        <p15:guide id="66" orient="horz" pos="1797" userDrawn="1">
          <p15:clr>
            <a:srgbClr val="A4A3A4"/>
          </p15:clr>
        </p15:guide>
        <p15:guide id="67" orient="horz" pos="2024" userDrawn="1">
          <p15:clr>
            <a:srgbClr val="A4A3A4"/>
          </p15:clr>
        </p15:guide>
        <p15:guide id="68" orient="horz" pos="2636" userDrawn="1">
          <p15:clr>
            <a:srgbClr val="A4A3A4"/>
          </p15:clr>
        </p15:guide>
        <p15:guide id="69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1C1030-90DC-E241-1292-0DCB94FC694E}" name="Viktor Kunzmann" initials="VK" userId="Viktor Kunzmann" providerId="None"/>
  <p188:author id="{999C2630-1F60-0743-2103-ADFB69907072}" name="Iain Haggis" initials="IH" userId="S::haggis@industrypartners.eu::82fe0e5b-88d4-4731-bd93-68615f0edf82" providerId="AD"/>
  <p188:author id="{95749C8E-95BB-14A1-AB71-5E45AD955CD5}" name="Lucia Lerley" initials="LL" userId="S::lerley@industrypartners.eu::8179cf46-8ce6-4f55-ba5a-6c16f69f48e1" providerId="AD"/>
  <p188:author id="{9B19369B-1CAF-E0D1-9397-4AFA3F41A087}" name="Iain Haggis" initials="IH" userId="Iain Haggis" providerId="None"/>
  <p188:author id="{37708ACC-EDE7-96CE-5B9F-BBB7A9571573}" name="Ondrej Benacek" initials="OB" userId="S::benacek@industrypartners.eu::fd319f9d-0d0b-43cc-b560-e74e252dd4bb" providerId="AD"/>
  <p188:author id="{925A62DC-1F71-0A87-9EA1-E4675C8C34C7}" name="Petr Rehor" initials="PR" userId="S::rehor@industrypartners.eu::7b7a8726-b447-44b5-af3c-da1a49de2e53" providerId="AD"/>
  <p188:author id="{35888BE4-E5E6-26C1-E5A9-91C25DA43AAB}" name="Petr Rehor" initials="PR" userId="Petr Re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Sobolikova" initials="UMO" lastIdx="1" clrIdx="0"/>
  <p:cmAuthor id="2" name="Ivana Sobolikova" initials="UMO [2]" lastIdx="1" clrIdx="1"/>
  <p:cmAuthor id="3" name="Ivana Sobolikova" initials="UMO [3]" lastIdx="1" clrIdx="2"/>
  <p:cmAuthor id="4" name="Ivana Sobolikova" initials="UMO [4]" lastIdx="1" clrIdx="3"/>
  <p:cmAuthor id="5" name="Ivana Sobolikova" initials="UMO [5]" lastIdx="1" clrIdx="4"/>
  <p:cmAuthor id="6" name="Ivana Sobolikova" initials="UMO [6]" lastIdx="1" clrIdx="5"/>
  <p:cmAuthor id="7" name="iain haggis" initials="ih" lastIdx="8" clrIdx="6">
    <p:extLst>
      <p:ext uri="{19B8F6BF-5375-455C-9EA6-DF929625EA0E}">
        <p15:presenceInfo xmlns:p15="http://schemas.microsoft.com/office/powerpoint/2012/main" userId="d1723a2c0b712b89" providerId="Windows Live"/>
      </p:ext>
    </p:extLst>
  </p:cmAuthor>
  <p:cmAuthor id="8" name="" initials="" lastIdx="2" clrIdx="7"/>
  <p:cmAuthor id="9" name="Dominika Machová" initials="DM" lastIdx="1" clrIdx="8">
    <p:extLst>
      <p:ext uri="{19B8F6BF-5375-455C-9EA6-DF929625EA0E}">
        <p15:presenceInfo xmlns:p15="http://schemas.microsoft.com/office/powerpoint/2012/main" userId="Dominika Machová" providerId="None"/>
      </p:ext>
    </p:extLst>
  </p:cmAuthor>
  <p:cmAuthor id="10" name="Iain Haggis" initials="IH" lastIdx="9" clrIdx="9">
    <p:extLst>
      <p:ext uri="{19B8F6BF-5375-455C-9EA6-DF929625EA0E}">
        <p15:presenceInfo xmlns:p15="http://schemas.microsoft.com/office/powerpoint/2012/main" userId="Iain Haggis" providerId="None"/>
      </p:ext>
    </p:extLst>
  </p:cmAuthor>
  <p:cmAuthor id="11" name="Lucia Lerley" initials="LL" lastIdx="4" clrIdx="10">
    <p:extLst>
      <p:ext uri="{19B8F6BF-5375-455C-9EA6-DF929625EA0E}">
        <p15:presenceInfo xmlns:p15="http://schemas.microsoft.com/office/powerpoint/2012/main" userId="S::lerley@industrypartners.eu::8179cf46-8ce6-4f55-ba5a-6c16f69f48e1" providerId="AD"/>
      </p:ext>
    </p:extLst>
  </p:cmAuthor>
  <p:cmAuthor id="12" name="Ha Phuong Hoang" initials="HPH" lastIdx="3" clrIdx="11">
    <p:extLst>
      <p:ext uri="{19B8F6BF-5375-455C-9EA6-DF929625EA0E}">
        <p15:presenceInfo xmlns:p15="http://schemas.microsoft.com/office/powerpoint/2012/main" userId="S::hoang@industrypartners.eu::f7c64610-47bb-423b-a654-3d41b0108937" providerId="AD"/>
      </p:ext>
    </p:extLst>
  </p:cmAuthor>
  <p:cmAuthor id="13" name="Ondrej Benacek" initials="OB" lastIdx="3" clrIdx="12">
    <p:extLst>
      <p:ext uri="{19B8F6BF-5375-455C-9EA6-DF929625EA0E}">
        <p15:presenceInfo xmlns:p15="http://schemas.microsoft.com/office/powerpoint/2012/main" userId="S::benacek@industrypartners.eu::fd319f9d-0d0b-43cc-b560-e74e252dd4bb" providerId="AD"/>
      </p:ext>
    </p:extLst>
  </p:cmAuthor>
  <p:cmAuthor id="14" name="Markéta Donátová" initials="MD" lastIdx="1" clrIdx="13">
    <p:extLst>
      <p:ext uri="{19B8F6BF-5375-455C-9EA6-DF929625EA0E}">
        <p15:presenceInfo xmlns:p15="http://schemas.microsoft.com/office/powerpoint/2012/main" userId="S::donatova@industrypartners.eu::d2c52984-da74-462d-8d87-77cab7cc1e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72AF2F"/>
    <a:srgbClr val="4B5050"/>
    <a:srgbClr val="D72000"/>
    <a:srgbClr val="F77EE3"/>
    <a:srgbClr val="484F6F"/>
    <a:srgbClr val="C82A2B"/>
    <a:srgbClr val="FFFFFF"/>
    <a:srgbClr val="F2F2F2"/>
    <a:srgbClr val="697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4C312-FE9D-48D6-87FE-254B0DF95C07}" v="19" dt="2024-04-26T21:01:57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>
        <p:guide pos="234"/>
        <p:guide orient="horz" pos="4065"/>
        <p:guide orient="horz" pos="709"/>
        <p:guide pos="7447"/>
        <p:guide orient="horz" pos="3816"/>
        <p:guide pos="3909"/>
        <p:guide pos="2570"/>
        <p:guide orient="horz" pos="1321"/>
        <p:guide orient="horz" pos="2251"/>
        <p:guide pos="2616"/>
        <p:guide pos="4476"/>
        <p:guide pos="5156"/>
        <p:guide pos="3296"/>
        <p:guide orient="horz" pos="3294"/>
        <p:guide orient="horz" pos="1548"/>
        <p:guide orient="horz" pos="1797"/>
        <p:guide orient="horz" pos="2024"/>
        <p:guide orient="horz" pos="2636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852"/>
      </p:cViewPr>
      <p:guideLst>
        <p:guide orient="horz" pos="3129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 Kunzmann" userId="3037d120-9561-4cd6-a991-96c73680c706" providerId="ADAL" clId="{1F736FD6-B97A-4598-AAF1-B4E093336378}"/>
    <pc:docChg chg="delSld">
      <pc:chgData name="Viktor Kunzmann" userId="3037d120-9561-4cd6-a991-96c73680c706" providerId="ADAL" clId="{1F736FD6-B97A-4598-AAF1-B4E093336378}" dt="2023-12-15T11:40:31.273" v="1" actId="47"/>
      <pc:docMkLst>
        <pc:docMk/>
      </pc:docMkLst>
      <pc:sldChg chg="del">
        <pc:chgData name="Viktor Kunzmann" userId="3037d120-9561-4cd6-a991-96c73680c706" providerId="ADAL" clId="{1F736FD6-B97A-4598-AAF1-B4E093336378}" dt="2023-12-15T11:40:31.273" v="1" actId="47"/>
        <pc:sldMkLst>
          <pc:docMk/>
          <pc:sldMk cId="2093006383" sldId="1128"/>
        </pc:sldMkLst>
      </pc:sldChg>
      <pc:sldChg chg="del">
        <pc:chgData name="Viktor Kunzmann" userId="3037d120-9561-4cd6-a991-96c73680c706" providerId="ADAL" clId="{1F736FD6-B97A-4598-AAF1-B4E093336378}" dt="2023-12-15T11:40:27.826" v="0" actId="47"/>
        <pc:sldMkLst>
          <pc:docMk/>
          <pc:sldMk cId="3011706741" sldId="1134"/>
        </pc:sldMkLst>
      </pc:sldChg>
    </pc:docChg>
  </pc:docChgLst>
  <pc:docChgLst>
    <pc:chgData name="Viktor Kunzmann" userId="3037d120-9561-4cd6-a991-96c73680c706" providerId="ADAL" clId="{3DC4C312-FE9D-48D6-87FE-254B0DF95C07}"/>
    <pc:docChg chg="undo custSel addSld delSld modSld sldOrd modMainMaster">
      <pc:chgData name="Viktor Kunzmann" userId="3037d120-9561-4cd6-a991-96c73680c706" providerId="ADAL" clId="{3DC4C312-FE9D-48D6-87FE-254B0DF95C07}" dt="2024-04-26T21:02:10.028" v="349" actId="20577"/>
      <pc:docMkLst>
        <pc:docMk/>
      </pc:docMkLst>
      <pc:sldChg chg="add del">
        <pc:chgData name="Viktor Kunzmann" userId="3037d120-9561-4cd6-a991-96c73680c706" providerId="ADAL" clId="{3DC4C312-FE9D-48D6-87FE-254B0DF95C07}" dt="2024-04-21T18:33:08.407" v="10" actId="47"/>
        <pc:sldMkLst>
          <pc:docMk/>
          <pc:sldMk cId="3399956183" sldId="985"/>
        </pc:sldMkLst>
      </pc:sldChg>
      <pc:sldChg chg="add del">
        <pc:chgData name="Viktor Kunzmann" userId="3037d120-9561-4cd6-a991-96c73680c706" providerId="ADAL" clId="{3DC4C312-FE9D-48D6-87FE-254B0DF95C07}" dt="2024-04-21T18:33:10.322" v="11" actId="47"/>
        <pc:sldMkLst>
          <pc:docMk/>
          <pc:sldMk cId="4106206117" sldId="1032"/>
        </pc:sldMkLst>
      </pc:sldChg>
      <pc:sldChg chg="del">
        <pc:chgData name="Viktor Kunzmann" userId="3037d120-9561-4cd6-a991-96c73680c706" providerId="ADAL" clId="{3DC4C312-FE9D-48D6-87FE-254B0DF95C07}" dt="2024-04-21T18:32:54.169" v="1" actId="47"/>
        <pc:sldMkLst>
          <pc:docMk/>
          <pc:sldMk cId="852919578" sldId="1127"/>
        </pc:sldMkLst>
      </pc:sldChg>
      <pc:sldChg chg="del">
        <pc:chgData name="Viktor Kunzmann" userId="3037d120-9561-4cd6-a991-96c73680c706" providerId="ADAL" clId="{3DC4C312-FE9D-48D6-87FE-254B0DF95C07}" dt="2024-04-21T18:32:53.023" v="0" actId="47"/>
        <pc:sldMkLst>
          <pc:docMk/>
          <pc:sldMk cId="3086590897" sldId="1129"/>
        </pc:sldMkLst>
      </pc:sldChg>
      <pc:sldChg chg="del">
        <pc:chgData name="Viktor Kunzmann" userId="3037d120-9561-4cd6-a991-96c73680c706" providerId="ADAL" clId="{3DC4C312-FE9D-48D6-87FE-254B0DF95C07}" dt="2024-04-21T18:32:54.686" v="2" actId="47"/>
        <pc:sldMkLst>
          <pc:docMk/>
          <pc:sldMk cId="970613951" sldId="1135"/>
        </pc:sldMkLst>
      </pc:sldChg>
      <pc:sldChg chg="addSp delSp modSp add del mod">
        <pc:chgData name="Viktor Kunzmann" userId="3037d120-9561-4cd6-a991-96c73680c706" providerId="ADAL" clId="{3DC4C312-FE9D-48D6-87FE-254B0DF95C07}" dt="2024-04-21T18:52:50.783" v="177" actId="22"/>
        <pc:sldMkLst>
          <pc:docMk/>
          <pc:sldMk cId="2098431576" sldId="1136"/>
        </pc:sldMkLst>
        <pc:spChg chg="del mod">
          <ac:chgData name="Viktor Kunzmann" userId="3037d120-9561-4cd6-a991-96c73680c706" providerId="ADAL" clId="{3DC4C312-FE9D-48D6-87FE-254B0DF95C07}" dt="2024-04-21T18:39:31.087" v="29" actId="478"/>
          <ac:spMkLst>
            <pc:docMk/>
            <pc:sldMk cId="2098431576" sldId="1136"/>
            <ac:spMk id="2" creationId="{9372C516-9D18-A11E-F59D-40F993D799D7}"/>
          </ac:spMkLst>
        </pc:spChg>
        <pc:spChg chg="del mod">
          <ac:chgData name="Viktor Kunzmann" userId="3037d120-9561-4cd6-a991-96c73680c706" providerId="ADAL" clId="{3DC4C312-FE9D-48D6-87FE-254B0DF95C07}" dt="2024-04-21T18:39:38.964" v="31" actId="478"/>
          <ac:spMkLst>
            <pc:docMk/>
            <pc:sldMk cId="2098431576" sldId="1136"/>
            <ac:spMk id="3" creationId="{85FF4F83-CD13-2CB5-7017-42208D7BD6DD}"/>
          </ac:spMkLst>
        </pc:spChg>
        <pc:spChg chg="add del mod">
          <ac:chgData name="Viktor Kunzmann" userId="3037d120-9561-4cd6-a991-96c73680c706" providerId="ADAL" clId="{3DC4C312-FE9D-48D6-87FE-254B0DF95C07}" dt="2024-04-21T18:39:34.750" v="30" actId="478"/>
          <ac:spMkLst>
            <pc:docMk/>
            <pc:sldMk cId="2098431576" sldId="1136"/>
            <ac:spMk id="7" creationId="{85117CB2-5826-3D49-8A5E-1800F25D032B}"/>
          </ac:spMkLst>
        </pc:spChg>
        <pc:spChg chg="del mod">
          <ac:chgData name="Viktor Kunzmann" userId="3037d120-9561-4cd6-a991-96c73680c706" providerId="ADAL" clId="{3DC4C312-FE9D-48D6-87FE-254B0DF95C07}" dt="2024-04-21T18:34:39.423" v="13" actId="478"/>
          <ac:spMkLst>
            <pc:docMk/>
            <pc:sldMk cId="2098431576" sldId="1136"/>
            <ac:spMk id="9" creationId="{5577D4B3-5622-6BBC-0E06-2D8398EB317F}"/>
          </ac:spMkLst>
        </pc:spChg>
        <pc:spChg chg="add del">
          <ac:chgData name="Viktor Kunzmann" userId="3037d120-9561-4cd6-a991-96c73680c706" providerId="ADAL" clId="{3DC4C312-FE9D-48D6-87FE-254B0DF95C07}" dt="2024-04-21T18:52:50.783" v="177" actId="22"/>
          <ac:spMkLst>
            <pc:docMk/>
            <pc:sldMk cId="2098431576" sldId="1136"/>
            <ac:spMk id="10" creationId="{A8E31328-38B0-EB8D-2D28-DB37B627B606}"/>
          </ac:spMkLst>
        </pc:spChg>
        <pc:picChg chg="add mod">
          <ac:chgData name="Viktor Kunzmann" userId="3037d120-9561-4cd6-a991-96c73680c706" providerId="ADAL" clId="{3DC4C312-FE9D-48D6-87FE-254B0DF95C07}" dt="2024-04-21T18:39:57.497" v="33" actId="408"/>
          <ac:picMkLst>
            <pc:docMk/>
            <pc:sldMk cId="2098431576" sldId="1136"/>
            <ac:picMk id="5" creationId="{DBA2CE94-1CA0-D5A4-736B-5DE5726A97B6}"/>
          </ac:picMkLst>
        </pc:picChg>
      </pc:sldChg>
      <pc:sldChg chg="modSp add mod ord">
        <pc:chgData name="Viktor Kunzmann" userId="3037d120-9561-4cd6-a991-96c73680c706" providerId="ADAL" clId="{3DC4C312-FE9D-48D6-87FE-254B0DF95C07}" dt="2024-04-21T19:36:27.152" v="329" actId="20577"/>
        <pc:sldMkLst>
          <pc:docMk/>
          <pc:sldMk cId="3028620053" sldId="1137"/>
        </pc:sldMkLst>
        <pc:spChg chg="mod">
          <ac:chgData name="Viktor Kunzmann" userId="3037d120-9561-4cd6-a991-96c73680c706" providerId="ADAL" clId="{3DC4C312-FE9D-48D6-87FE-254B0DF95C07}" dt="2024-04-21T19:34:45.961" v="302" actId="403"/>
          <ac:spMkLst>
            <pc:docMk/>
            <pc:sldMk cId="3028620053" sldId="1137"/>
            <ac:spMk id="2" creationId="{9372C516-9D18-A11E-F59D-40F993D799D7}"/>
          </ac:spMkLst>
        </pc:spChg>
        <pc:spChg chg="mod">
          <ac:chgData name="Viktor Kunzmann" userId="3037d120-9561-4cd6-a991-96c73680c706" providerId="ADAL" clId="{3DC4C312-FE9D-48D6-87FE-254B0DF95C07}" dt="2024-04-21T19:36:27.152" v="329" actId="20577"/>
          <ac:spMkLst>
            <pc:docMk/>
            <pc:sldMk cId="3028620053" sldId="1137"/>
            <ac:spMk id="3" creationId="{85FF4F83-CD13-2CB5-7017-42208D7BD6DD}"/>
          </ac:spMkLst>
        </pc:spChg>
      </pc:sldChg>
      <pc:sldChg chg="del">
        <pc:chgData name="Viktor Kunzmann" userId="3037d120-9561-4cd6-a991-96c73680c706" providerId="ADAL" clId="{3DC4C312-FE9D-48D6-87FE-254B0DF95C07}" dt="2024-04-21T18:32:55.377" v="3" actId="47"/>
        <pc:sldMkLst>
          <pc:docMk/>
          <pc:sldMk cId="3071983257" sldId="1137"/>
        </pc:sldMkLst>
      </pc:sldChg>
      <pc:sldChg chg="addSp delSp modSp add mod">
        <pc:chgData name="Viktor Kunzmann" userId="3037d120-9561-4cd6-a991-96c73680c706" providerId="ADAL" clId="{3DC4C312-FE9D-48D6-87FE-254B0DF95C07}" dt="2024-04-21T19:35:21.135" v="310" actId="403"/>
        <pc:sldMkLst>
          <pc:docMk/>
          <pc:sldMk cId="177173201" sldId="1138"/>
        </pc:sldMkLst>
        <pc:spChg chg="mod">
          <ac:chgData name="Viktor Kunzmann" userId="3037d120-9561-4cd6-a991-96c73680c706" providerId="ADAL" clId="{3DC4C312-FE9D-48D6-87FE-254B0DF95C07}" dt="2024-04-21T19:34:58.704" v="305" actId="403"/>
          <ac:spMkLst>
            <pc:docMk/>
            <pc:sldMk cId="177173201" sldId="1138"/>
            <ac:spMk id="2" creationId="{9372C516-9D18-A11E-F59D-40F993D799D7}"/>
          </ac:spMkLst>
        </pc:spChg>
        <pc:spChg chg="mod">
          <ac:chgData name="Viktor Kunzmann" userId="3037d120-9561-4cd6-a991-96c73680c706" providerId="ADAL" clId="{3DC4C312-FE9D-48D6-87FE-254B0DF95C07}" dt="2024-04-21T19:35:10.493" v="307" actId="403"/>
          <ac:spMkLst>
            <pc:docMk/>
            <pc:sldMk cId="177173201" sldId="1138"/>
            <ac:spMk id="3" creationId="{85FF4F83-CD13-2CB5-7017-42208D7BD6DD}"/>
          </ac:spMkLst>
        </pc:spChg>
        <pc:spChg chg="add mod">
          <ac:chgData name="Viktor Kunzmann" userId="3037d120-9561-4cd6-a991-96c73680c706" providerId="ADAL" clId="{3DC4C312-FE9D-48D6-87FE-254B0DF95C07}" dt="2024-04-21T19:35:05.195" v="306" actId="403"/>
          <ac:spMkLst>
            <pc:docMk/>
            <pc:sldMk cId="177173201" sldId="1138"/>
            <ac:spMk id="4" creationId="{DE389574-6690-9EF1-4CE1-4F57EAE7C2B4}"/>
          </ac:spMkLst>
        </pc:spChg>
        <pc:spChg chg="add del mod">
          <ac:chgData name="Viktor Kunzmann" userId="3037d120-9561-4cd6-a991-96c73680c706" providerId="ADAL" clId="{3DC4C312-FE9D-48D6-87FE-254B0DF95C07}" dt="2024-04-21T18:52:22.117" v="174" actId="478"/>
          <ac:spMkLst>
            <pc:docMk/>
            <pc:sldMk cId="177173201" sldId="1138"/>
            <ac:spMk id="5" creationId="{26401F93-D59B-10B8-B54D-273EF4750BD7}"/>
          </ac:spMkLst>
        </pc:spChg>
        <pc:spChg chg="add mod">
          <ac:chgData name="Viktor Kunzmann" userId="3037d120-9561-4cd6-a991-96c73680c706" providerId="ADAL" clId="{3DC4C312-FE9D-48D6-87FE-254B0DF95C07}" dt="2024-04-21T19:35:21.135" v="310" actId="403"/>
          <ac:spMkLst>
            <pc:docMk/>
            <pc:sldMk cId="177173201" sldId="1138"/>
            <ac:spMk id="6" creationId="{242841BB-DFF3-F30B-5F03-22ECF3B5C8E1}"/>
          </ac:spMkLst>
        </pc:spChg>
        <pc:spChg chg="add mod">
          <ac:chgData name="Viktor Kunzmann" userId="3037d120-9561-4cd6-a991-96c73680c706" providerId="ADAL" clId="{3DC4C312-FE9D-48D6-87FE-254B0DF95C07}" dt="2024-04-21T19:35:15.067" v="308" actId="403"/>
          <ac:spMkLst>
            <pc:docMk/>
            <pc:sldMk cId="177173201" sldId="1138"/>
            <ac:spMk id="7" creationId="{2E0E1E29-4C6E-F86D-7900-671542C929B1}"/>
          </ac:spMkLst>
        </pc:spChg>
        <pc:spChg chg="add mod">
          <ac:chgData name="Viktor Kunzmann" userId="3037d120-9561-4cd6-a991-96c73680c706" providerId="ADAL" clId="{3DC4C312-FE9D-48D6-87FE-254B0DF95C07}" dt="2024-04-21T19:35:18.037" v="309" actId="403"/>
          <ac:spMkLst>
            <pc:docMk/>
            <pc:sldMk cId="177173201" sldId="1138"/>
            <ac:spMk id="8" creationId="{1FE520AA-E697-DF0F-6A66-2066823CCD26}"/>
          </ac:spMkLst>
        </pc:spChg>
      </pc:sldChg>
      <pc:sldChg chg="addSp modSp add mod">
        <pc:chgData name="Viktor Kunzmann" userId="3037d120-9561-4cd6-a991-96c73680c706" providerId="ADAL" clId="{3DC4C312-FE9D-48D6-87FE-254B0DF95C07}" dt="2024-04-21T19:35:49.638" v="318" actId="403"/>
        <pc:sldMkLst>
          <pc:docMk/>
          <pc:sldMk cId="3374652224" sldId="1139"/>
        </pc:sldMkLst>
        <pc:spChg chg="mod">
          <ac:chgData name="Viktor Kunzmann" userId="3037d120-9561-4cd6-a991-96c73680c706" providerId="ADAL" clId="{3DC4C312-FE9D-48D6-87FE-254B0DF95C07}" dt="2024-04-21T19:35:27.800" v="311" actId="403"/>
          <ac:spMkLst>
            <pc:docMk/>
            <pc:sldMk cId="3374652224" sldId="1139"/>
            <ac:spMk id="2" creationId="{9372C516-9D18-A11E-F59D-40F993D799D7}"/>
          </ac:spMkLst>
        </pc:spChg>
        <pc:spChg chg="mod">
          <ac:chgData name="Viktor Kunzmann" userId="3037d120-9561-4cd6-a991-96c73680c706" providerId="ADAL" clId="{3DC4C312-FE9D-48D6-87FE-254B0DF95C07}" dt="2024-04-21T19:35:31.288" v="312" actId="403"/>
          <ac:spMkLst>
            <pc:docMk/>
            <pc:sldMk cId="3374652224" sldId="1139"/>
            <ac:spMk id="3" creationId="{85FF4F83-CD13-2CB5-7017-42208D7BD6DD}"/>
          </ac:spMkLst>
        </pc:spChg>
        <pc:spChg chg="mod">
          <ac:chgData name="Viktor Kunzmann" userId="3037d120-9561-4cd6-a991-96c73680c706" providerId="ADAL" clId="{3DC4C312-FE9D-48D6-87FE-254B0DF95C07}" dt="2024-04-21T19:35:34.461" v="313" actId="403"/>
          <ac:spMkLst>
            <pc:docMk/>
            <pc:sldMk cId="3374652224" sldId="1139"/>
            <ac:spMk id="4" creationId="{DE389574-6690-9EF1-4CE1-4F57EAE7C2B4}"/>
          </ac:spMkLst>
        </pc:spChg>
        <pc:spChg chg="add mod">
          <ac:chgData name="Viktor Kunzmann" userId="3037d120-9561-4cd6-a991-96c73680c706" providerId="ADAL" clId="{3DC4C312-FE9D-48D6-87FE-254B0DF95C07}" dt="2024-04-21T19:35:37.225" v="314" actId="403"/>
          <ac:spMkLst>
            <pc:docMk/>
            <pc:sldMk cId="3374652224" sldId="1139"/>
            <ac:spMk id="5" creationId="{D51C9DFB-AE51-857C-B20D-0EE2C8CB79BA}"/>
          </ac:spMkLst>
        </pc:spChg>
        <pc:spChg chg="mod">
          <ac:chgData name="Viktor Kunzmann" userId="3037d120-9561-4cd6-a991-96c73680c706" providerId="ADAL" clId="{3DC4C312-FE9D-48D6-87FE-254B0DF95C07}" dt="2024-04-21T19:35:43.530" v="316" actId="403"/>
          <ac:spMkLst>
            <pc:docMk/>
            <pc:sldMk cId="3374652224" sldId="1139"/>
            <ac:spMk id="6" creationId="{242841BB-DFF3-F30B-5F03-22ECF3B5C8E1}"/>
          </ac:spMkLst>
        </pc:spChg>
        <pc:spChg chg="mod">
          <ac:chgData name="Viktor Kunzmann" userId="3037d120-9561-4cd6-a991-96c73680c706" providerId="ADAL" clId="{3DC4C312-FE9D-48D6-87FE-254B0DF95C07}" dt="2024-04-21T19:35:49.638" v="318" actId="403"/>
          <ac:spMkLst>
            <pc:docMk/>
            <pc:sldMk cId="3374652224" sldId="1139"/>
            <ac:spMk id="7" creationId="{2E0E1E29-4C6E-F86D-7900-671542C929B1}"/>
          </ac:spMkLst>
        </pc:spChg>
        <pc:spChg chg="mod">
          <ac:chgData name="Viktor Kunzmann" userId="3037d120-9561-4cd6-a991-96c73680c706" providerId="ADAL" clId="{3DC4C312-FE9D-48D6-87FE-254B0DF95C07}" dt="2024-04-21T19:35:40.276" v="315" actId="403"/>
          <ac:spMkLst>
            <pc:docMk/>
            <pc:sldMk cId="3374652224" sldId="1139"/>
            <ac:spMk id="8" creationId="{1FE520AA-E697-DF0F-6A66-2066823CCD26}"/>
          </ac:spMkLst>
        </pc:spChg>
        <pc:spChg chg="add mod">
          <ac:chgData name="Viktor Kunzmann" userId="3037d120-9561-4cd6-a991-96c73680c706" providerId="ADAL" clId="{3DC4C312-FE9D-48D6-87FE-254B0DF95C07}" dt="2024-04-21T19:35:46.592" v="317" actId="403"/>
          <ac:spMkLst>
            <pc:docMk/>
            <pc:sldMk cId="3374652224" sldId="1139"/>
            <ac:spMk id="9" creationId="{DADDEB5E-C46D-BA3B-F039-6F0B3C68C06F}"/>
          </ac:spMkLst>
        </pc:spChg>
      </pc:sldChg>
      <pc:sldChg chg="addSp delSp modSp add mod">
        <pc:chgData name="Viktor Kunzmann" userId="3037d120-9561-4cd6-a991-96c73680c706" providerId="ADAL" clId="{3DC4C312-FE9D-48D6-87FE-254B0DF95C07}" dt="2024-04-26T21:02:10.028" v="349" actId="20577"/>
        <pc:sldMkLst>
          <pc:docMk/>
          <pc:sldMk cId="2709708536" sldId="1140"/>
        </pc:sldMkLst>
        <pc:spChg chg="mod">
          <ac:chgData name="Viktor Kunzmann" userId="3037d120-9561-4cd6-a991-96c73680c706" providerId="ADAL" clId="{3DC4C312-FE9D-48D6-87FE-254B0DF95C07}" dt="2024-04-21T19:35:54.209" v="319" actId="403"/>
          <ac:spMkLst>
            <pc:docMk/>
            <pc:sldMk cId="2709708536" sldId="1140"/>
            <ac:spMk id="2" creationId="{9372C516-9D18-A11E-F59D-40F993D799D7}"/>
          </ac:spMkLst>
        </pc:spChg>
        <pc:spChg chg="mod">
          <ac:chgData name="Viktor Kunzmann" userId="3037d120-9561-4cd6-a991-96c73680c706" providerId="ADAL" clId="{3DC4C312-FE9D-48D6-87FE-254B0DF95C07}" dt="2024-04-26T21:02:10.028" v="349" actId="20577"/>
          <ac:spMkLst>
            <pc:docMk/>
            <pc:sldMk cId="2709708536" sldId="1140"/>
            <ac:spMk id="3" creationId="{85FF4F83-CD13-2CB5-7017-42208D7BD6DD}"/>
          </ac:spMkLst>
        </pc:spChg>
        <pc:spChg chg="mod">
          <ac:chgData name="Viktor Kunzmann" userId="3037d120-9561-4cd6-a991-96c73680c706" providerId="ADAL" clId="{3DC4C312-FE9D-48D6-87FE-254B0DF95C07}" dt="2024-04-21T19:35:59.942" v="321" actId="403"/>
          <ac:spMkLst>
            <pc:docMk/>
            <pc:sldMk cId="2709708536" sldId="1140"/>
            <ac:spMk id="4" creationId="{DE389574-6690-9EF1-4CE1-4F57EAE7C2B4}"/>
          </ac:spMkLst>
        </pc:spChg>
        <pc:spChg chg="add mod">
          <ac:chgData name="Viktor Kunzmann" userId="3037d120-9561-4cd6-a991-96c73680c706" providerId="ADAL" clId="{3DC4C312-FE9D-48D6-87FE-254B0DF95C07}" dt="2024-04-26T21:02:03.568" v="338" actId="20577"/>
          <ac:spMkLst>
            <pc:docMk/>
            <pc:sldMk cId="2709708536" sldId="1140"/>
            <ac:spMk id="5" creationId="{18A7E579-0176-E577-2010-668A5338108E}"/>
          </ac:spMkLst>
        </pc:spChg>
        <pc:spChg chg="del">
          <ac:chgData name="Viktor Kunzmann" userId="3037d120-9561-4cd6-a991-96c73680c706" providerId="ADAL" clId="{3DC4C312-FE9D-48D6-87FE-254B0DF95C07}" dt="2024-04-21T18:58:51.213" v="235" actId="478"/>
          <ac:spMkLst>
            <pc:docMk/>
            <pc:sldMk cId="2709708536" sldId="1140"/>
            <ac:spMk id="5" creationId="{D51C9DFB-AE51-857C-B20D-0EE2C8CB79BA}"/>
          </ac:spMkLst>
        </pc:spChg>
        <pc:spChg chg="del mod">
          <ac:chgData name="Viktor Kunzmann" userId="3037d120-9561-4cd6-a991-96c73680c706" providerId="ADAL" clId="{3DC4C312-FE9D-48D6-87FE-254B0DF95C07}" dt="2024-04-21T19:06:42.379" v="245" actId="478"/>
          <ac:spMkLst>
            <pc:docMk/>
            <pc:sldMk cId="2709708536" sldId="1140"/>
            <ac:spMk id="6" creationId="{242841BB-DFF3-F30B-5F03-22ECF3B5C8E1}"/>
          </ac:spMkLst>
        </pc:spChg>
        <pc:spChg chg="mod">
          <ac:chgData name="Viktor Kunzmann" userId="3037d120-9561-4cd6-a991-96c73680c706" providerId="ADAL" clId="{3DC4C312-FE9D-48D6-87FE-254B0DF95C07}" dt="2024-04-21T19:36:06.385" v="323" actId="403"/>
          <ac:spMkLst>
            <pc:docMk/>
            <pc:sldMk cId="2709708536" sldId="1140"/>
            <ac:spMk id="7" creationId="{2E0E1E29-4C6E-F86D-7900-671542C929B1}"/>
          </ac:spMkLst>
        </pc:spChg>
        <pc:spChg chg="mod">
          <ac:chgData name="Viktor Kunzmann" userId="3037d120-9561-4cd6-a991-96c73680c706" providerId="ADAL" clId="{3DC4C312-FE9D-48D6-87FE-254B0DF95C07}" dt="2024-04-21T19:36:03.351" v="322" actId="403"/>
          <ac:spMkLst>
            <pc:docMk/>
            <pc:sldMk cId="2709708536" sldId="1140"/>
            <ac:spMk id="8" creationId="{1FE520AA-E697-DF0F-6A66-2066823CCD26}"/>
          </ac:spMkLst>
        </pc:spChg>
        <pc:spChg chg="del">
          <ac:chgData name="Viktor Kunzmann" userId="3037d120-9561-4cd6-a991-96c73680c706" providerId="ADAL" clId="{3DC4C312-FE9D-48D6-87FE-254B0DF95C07}" dt="2024-04-21T18:59:13.487" v="243" actId="478"/>
          <ac:spMkLst>
            <pc:docMk/>
            <pc:sldMk cId="2709708536" sldId="1140"/>
            <ac:spMk id="9" creationId="{DADDEB5E-C46D-BA3B-F039-6F0B3C68C06F}"/>
          </ac:spMkLst>
        </pc:spChg>
      </pc:sldChg>
      <pc:sldChg chg="addSp delSp modSp add mod">
        <pc:chgData name="Viktor Kunzmann" userId="3037d120-9561-4cd6-a991-96c73680c706" providerId="ADAL" clId="{3DC4C312-FE9D-48D6-87FE-254B0DF95C07}" dt="2024-04-21T19:36:14.575" v="325" actId="403"/>
        <pc:sldMkLst>
          <pc:docMk/>
          <pc:sldMk cId="2779953309" sldId="1141"/>
        </pc:sldMkLst>
        <pc:spChg chg="mod">
          <ac:chgData name="Viktor Kunzmann" userId="3037d120-9561-4cd6-a991-96c73680c706" providerId="ADAL" clId="{3DC4C312-FE9D-48D6-87FE-254B0DF95C07}" dt="2024-04-21T19:36:11.589" v="324" actId="403"/>
          <ac:spMkLst>
            <pc:docMk/>
            <pc:sldMk cId="2779953309" sldId="1141"/>
            <ac:spMk id="2" creationId="{9372C516-9D18-A11E-F59D-40F993D799D7}"/>
          </ac:spMkLst>
        </pc:spChg>
        <pc:spChg chg="del">
          <ac:chgData name="Viktor Kunzmann" userId="3037d120-9561-4cd6-a991-96c73680c706" providerId="ADAL" clId="{3DC4C312-FE9D-48D6-87FE-254B0DF95C07}" dt="2024-04-21T19:10:35.221" v="247" actId="478"/>
          <ac:spMkLst>
            <pc:docMk/>
            <pc:sldMk cId="2779953309" sldId="1141"/>
            <ac:spMk id="3" creationId="{85FF4F83-CD13-2CB5-7017-42208D7BD6DD}"/>
          </ac:spMkLst>
        </pc:spChg>
        <pc:spChg chg="del">
          <ac:chgData name="Viktor Kunzmann" userId="3037d120-9561-4cd6-a991-96c73680c706" providerId="ADAL" clId="{3DC4C312-FE9D-48D6-87FE-254B0DF95C07}" dt="2024-04-21T19:10:37.767" v="248" actId="478"/>
          <ac:spMkLst>
            <pc:docMk/>
            <pc:sldMk cId="2779953309" sldId="1141"/>
            <ac:spMk id="4" creationId="{DE389574-6690-9EF1-4CE1-4F57EAE7C2B4}"/>
          </ac:spMkLst>
        </pc:spChg>
        <pc:spChg chg="del">
          <ac:chgData name="Viktor Kunzmann" userId="3037d120-9561-4cd6-a991-96c73680c706" providerId="ADAL" clId="{3DC4C312-FE9D-48D6-87FE-254B0DF95C07}" dt="2024-04-21T19:10:44.416" v="250" actId="478"/>
          <ac:spMkLst>
            <pc:docMk/>
            <pc:sldMk cId="2779953309" sldId="1141"/>
            <ac:spMk id="7" creationId="{2E0E1E29-4C6E-F86D-7900-671542C929B1}"/>
          </ac:spMkLst>
        </pc:spChg>
        <pc:spChg chg="del">
          <ac:chgData name="Viktor Kunzmann" userId="3037d120-9561-4cd6-a991-96c73680c706" providerId="ADAL" clId="{3DC4C312-FE9D-48D6-87FE-254B0DF95C07}" dt="2024-04-21T19:10:41.305" v="249" actId="478"/>
          <ac:spMkLst>
            <pc:docMk/>
            <pc:sldMk cId="2779953309" sldId="1141"/>
            <ac:spMk id="8" creationId="{1FE520AA-E697-DF0F-6A66-2066823CCD26}"/>
          </ac:spMkLst>
        </pc:spChg>
        <pc:spChg chg="add mod">
          <ac:chgData name="Viktor Kunzmann" userId="3037d120-9561-4cd6-a991-96c73680c706" providerId="ADAL" clId="{3DC4C312-FE9D-48D6-87FE-254B0DF95C07}" dt="2024-04-21T19:36:14.575" v="325" actId="403"/>
          <ac:spMkLst>
            <pc:docMk/>
            <pc:sldMk cId="2779953309" sldId="1141"/>
            <ac:spMk id="9" creationId="{DB5DAD97-70D4-1C5B-D3D8-3908F11D3C2B}"/>
          </ac:spMkLst>
        </pc:spChg>
        <pc:picChg chg="add mod">
          <ac:chgData name="Viktor Kunzmann" userId="3037d120-9561-4cd6-a991-96c73680c706" providerId="ADAL" clId="{3DC4C312-FE9D-48D6-87FE-254B0DF95C07}" dt="2024-04-21T19:20:27.167" v="284" actId="1076"/>
          <ac:picMkLst>
            <pc:docMk/>
            <pc:sldMk cId="2779953309" sldId="1141"/>
            <ac:picMk id="6" creationId="{C2563791-DAA9-5F4A-8CDC-02B83811D7A1}"/>
          </ac:picMkLst>
        </pc:picChg>
        <pc:picChg chg="add mod">
          <ac:chgData name="Viktor Kunzmann" userId="3037d120-9561-4cd6-a991-96c73680c706" providerId="ADAL" clId="{3DC4C312-FE9D-48D6-87FE-254B0DF95C07}" dt="2024-04-21T19:21:07.603" v="293" actId="14100"/>
          <ac:picMkLst>
            <pc:docMk/>
            <pc:sldMk cId="2779953309" sldId="1141"/>
            <ac:picMk id="10" creationId="{83B34C09-3C11-B88D-A7D6-DAD4F04EF0C4}"/>
          </ac:picMkLst>
        </pc:picChg>
      </pc:sldChg>
      <pc:sldChg chg="addSp delSp modSp add del mod">
        <pc:chgData name="Viktor Kunzmann" userId="3037d120-9561-4cd6-a991-96c73680c706" providerId="ADAL" clId="{3DC4C312-FE9D-48D6-87FE-254B0DF95C07}" dt="2024-04-21T19:21:14.980" v="300" actId="47"/>
        <pc:sldMkLst>
          <pc:docMk/>
          <pc:sldMk cId="2251923579" sldId="1142"/>
        </pc:sldMkLst>
        <pc:spChg chg="mod">
          <ac:chgData name="Viktor Kunzmann" userId="3037d120-9561-4cd6-a991-96c73680c706" providerId="ADAL" clId="{3DC4C312-FE9D-48D6-87FE-254B0DF95C07}" dt="2024-04-21T19:14:27.385" v="282" actId="20577"/>
          <ac:spMkLst>
            <pc:docMk/>
            <pc:sldMk cId="2251923579" sldId="1142"/>
            <ac:spMk id="2" creationId="{9372C516-9D18-A11E-F59D-40F993D799D7}"/>
          </ac:spMkLst>
        </pc:spChg>
        <pc:picChg chg="add mod">
          <ac:chgData name="Viktor Kunzmann" userId="3037d120-9561-4cd6-a991-96c73680c706" providerId="ADAL" clId="{3DC4C312-FE9D-48D6-87FE-254B0DF95C07}" dt="2024-04-21T19:14:24.995" v="276" actId="962"/>
          <ac:picMkLst>
            <pc:docMk/>
            <pc:sldMk cId="2251923579" sldId="1142"/>
            <ac:picMk id="4" creationId="{6497DFD8-87C2-EA1D-1322-A2DA3E91C934}"/>
          </ac:picMkLst>
        </pc:picChg>
        <pc:picChg chg="del">
          <ac:chgData name="Viktor Kunzmann" userId="3037d120-9561-4cd6-a991-96c73680c706" providerId="ADAL" clId="{3DC4C312-FE9D-48D6-87FE-254B0DF95C07}" dt="2024-04-21T19:14:23.156" v="273" actId="478"/>
          <ac:picMkLst>
            <pc:docMk/>
            <pc:sldMk cId="2251923579" sldId="1142"/>
            <ac:picMk id="6" creationId="{C2563791-DAA9-5F4A-8CDC-02B83811D7A1}"/>
          </ac:picMkLst>
        </pc:picChg>
      </pc:sldChg>
      <pc:sldMasterChg chg="delSp mod addSldLayout delSldLayout">
        <pc:chgData name="Viktor Kunzmann" userId="3037d120-9561-4cd6-a991-96c73680c706" providerId="ADAL" clId="{3DC4C312-FE9D-48D6-87FE-254B0DF95C07}" dt="2024-04-21T18:39:24.500" v="28" actId="478"/>
        <pc:sldMasterMkLst>
          <pc:docMk/>
          <pc:sldMasterMk cId="3680662798" sldId="2147483648"/>
        </pc:sldMasterMkLst>
        <pc:spChg chg="del">
          <ac:chgData name="Viktor Kunzmann" userId="3037d120-9561-4cd6-a991-96c73680c706" providerId="ADAL" clId="{3DC4C312-FE9D-48D6-87FE-254B0DF95C07}" dt="2024-04-21T18:39:18.506" v="26" actId="478"/>
          <ac:spMkLst>
            <pc:docMk/>
            <pc:sldMasterMk cId="3680662798" sldId="2147483648"/>
            <ac:spMk id="94" creationId="{00000000-0000-0000-0000-000000000000}"/>
          </ac:spMkLst>
        </pc:spChg>
        <pc:spChg chg="del">
          <ac:chgData name="Viktor Kunzmann" userId="3037d120-9561-4cd6-a991-96c73680c706" providerId="ADAL" clId="{3DC4C312-FE9D-48D6-87FE-254B0DF95C07}" dt="2024-04-21T18:39:21.552" v="27" actId="478"/>
          <ac:spMkLst>
            <pc:docMk/>
            <pc:sldMasterMk cId="3680662798" sldId="2147483648"/>
            <ac:spMk id="98" creationId="{00000000-0000-0000-0000-000000000000}"/>
          </ac:spMkLst>
        </pc:spChg>
        <pc:spChg chg="del">
          <ac:chgData name="Viktor Kunzmann" userId="3037d120-9561-4cd6-a991-96c73680c706" providerId="ADAL" clId="{3DC4C312-FE9D-48D6-87FE-254B0DF95C07}" dt="2024-04-21T18:39:16.544" v="25" actId="478"/>
          <ac:spMkLst>
            <pc:docMk/>
            <pc:sldMasterMk cId="3680662798" sldId="2147483648"/>
            <ac:spMk id="99" creationId="{00000000-0000-0000-0000-000000000000}"/>
          </ac:spMkLst>
        </pc:spChg>
        <pc:spChg chg="del">
          <ac:chgData name="Viktor Kunzmann" userId="3037d120-9561-4cd6-a991-96c73680c706" providerId="ADAL" clId="{3DC4C312-FE9D-48D6-87FE-254B0DF95C07}" dt="2024-04-21T18:39:24.500" v="28" actId="478"/>
          <ac:spMkLst>
            <pc:docMk/>
            <pc:sldMasterMk cId="3680662798" sldId="2147483648"/>
            <ac:spMk id="104" creationId="{00000000-0000-0000-0000-000000000000}"/>
          </ac:spMkLst>
        </pc:spChg>
        <pc:picChg chg="del">
          <ac:chgData name="Viktor Kunzmann" userId="3037d120-9561-4cd6-a991-96c73680c706" providerId="ADAL" clId="{3DC4C312-FE9D-48D6-87FE-254B0DF95C07}" dt="2024-04-21T18:39:11.457" v="24" actId="478"/>
          <ac:picMkLst>
            <pc:docMk/>
            <pc:sldMasterMk cId="3680662798" sldId="2147483648"/>
            <ac:picMk id="105" creationId="{00000000-0000-0000-0000-000000000000}"/>
          </ac:picMkLst>
        </pc:picChg>
        <pc:sldLayoutChg chg="add del">
          <pc:chgData name="Viktor Kunzmann" userId="3037d120-9561-4cd6-a991-96c73680c706" providerId="ADAL" clId="{3DC4C312-FE9D-48D6-87FE-254B0DF95C07}" dt="2024-04-21T18:33:10.322" v="11" actId="47"/>
          <pc:sldLayoutMkLst>
            <pc:docMk/>
            <pc:sldMasterMk cId="3680662798" sldId="2147483648"/>
            <pc:sldLayoutMk cId="821072967" sldId="21474838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8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9AA1E965-B217-684C-B6E3-097246BAC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4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8216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8" cy="498216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26/04/2024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5"/>
          </a:xfrm>
          <a:prstGeom prst="rect">
            <a:avLst/>
          </a:prstGeom>
        </p:spPr>
        <p:txBody>
          <a:bodyPr vert="horz" lIns="91449" tIns="45724" rIns="91449" bIns="457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6348" cy="498215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2"/>
            <a:ext cx="2946348" cy="498215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k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1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N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362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1"/>
          </p:nvPr>
        </p:nvSpPr>
        <p:spPr>
          <a:xfrm>
            <a:off x="3271991" y="1712367"/>
            <a:ext cx="85548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NA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0362" y="1712368"/>
            <a:ext cx="5642078" cy="4407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1"/>
          </p:nvPr>
        </p:nvSpPr>
        <p:spPr>
          <a:xfrm>
            <a:off x="6183806" y="1712368"/>
            <a:ext cx="2730356" cy="4407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9096517" y="1712368"/>
            <a:ext cx="2730356" cy="44074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0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N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362" y="1712367"/>
            <a:ext cx="8553800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2"/>
          </p:nvPr>
        </p:nvSpPr>
        <p:spPr>
          <a:xfrm>
            <a:off x="9096517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 SLOUPC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0362" y="1712367"/>
            <a:ext cx="17597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10065827" y="1712367"/>
            <a:ext cx="1761045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3"/>
          </p:nvPr>
        </p:nvSpPr>
        <p:spPr>
          <a:xfrm>
            <a:off x="2301780" y="1712367"/>
            <a:ext cx="17597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4"/>
          </p:nvPr>
        </p:nvSpPr>
        <p:spPr>
          <a:xfrm>
            <a:off x="4242384" y="1712367"/>
            <a:ext cx="17597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5"/>
          </p:nvPr>
        </p:nvSpPr>
        <p:spPr>
          <a:xfrm>
            <a:off x="6183532" y="1712367"/>
            <a:ext cx="17597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6"/>
          </p:nvPr>
        </p:nvSpPr>
        <p:spPr>
          <a:xfrm>
            <a:off x="8124680" y="1712367"/>
            <a:ext cx="1759782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9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406452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8129059" y="0"/>
            <a:ext cx="406452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064530" y="0"/>
            <a:ext cx="4064529" cy="3429000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0" y="3429000"/>
            <a:ext cx="4064529" cy="3429000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064530" y="3429000"/>
            <a:ext cx="406452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129059" y="3429000"/>
            <a:ext cx="4064529" cy="3429000"/>
          </a:xfrm>
          <a:prstGeom prst="rect">
            <a:avLst/>
          </a:prstGeom>
          <a:solidFill>
            <a:srgbClr val="3C3C41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BCAE-38FD-45E7-9100-94E8A659B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9020-0CAB-4EB6-9349-D7B6C9FD7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B8BB9-7894-4A61-A1FE-0D0E23D9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FE58D-7412-4B33-A6DF-C804AE09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C90E-4998-4E50-ACEF-5620C8BF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0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AD7D-F048-4C07-AE21-E52926DA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8845-295A-46AA-9478-CC698F82B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98345-B757-4B6E-8105-6E2048B7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F5C4-50F2-4C39-8BF0-32A0DE98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E245-867B-4246-B841-22E685BF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5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1D97-3FB7-4DC9-9A75-DA239386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8F4DE-6A01-4C16-9065-E8341200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B2C2-C9E6-45C8-ADCE-EA6D615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E2979-4367-4642-945A-E53D3B79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DF4D-EC59-4A47-B410-057850F3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4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k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B085-B17D-4BF9-8C8A-9907C9B5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A4D9-163E-478C-825A-8C9F8FD38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BCC83-4A63-4A6A-A4F9-23080FFCC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31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0D9B-14F7-4CA8-A1C3-51A01224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918BB-1C4C-4E91-8CD9-9F5057A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4F970-6BEB-4A2B-8949-B726F079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6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0452-2BD3-4744-8BC7-36FC6FBD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7D45-F1D3-4698-B32A-1C1F4E8C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B2A07-1321-493F-9936-9EBFB9E9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9473D-C190-4418-958C-44D24C11E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EEF32-DB1B-4467-B8D9-C2EE45EA6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7585E-4CFA-4B4B-836B-C1F2F7D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7B47A-5DA7-4C3A-9B0D-2D1FBFCC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AC3CC-D3F9-47CA-94C5-7AD4ECF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7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7E5D-3FAD-4AEB-BB07-AC6A3E5F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9DFC5-DD05-45CF-8ABA-8B109C2F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F65B1-F912-4C46-AEAA-AAF2C9E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A472E-E3E4-4CC7-BC40-033DBF0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95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7672A-B81E-401C-A5D9-4A2B0816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D3C2-326E-48B6-9615-61E5EEF2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17045-0766-48BA-9D8F-C7E8ECAE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41CF-ABD3-4E53-82B6-E3DEBA93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D421-54EF-4DF6-837A-5D798E10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43E02-51F2-4B4B-9FBB-F8EB5C3AE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7909-0F3F-4E7E-B430-1B592BCA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1F5E3-D584-4482-8461-792DDD0D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1A8EF-5C87-4C28-AFCC-44E6E192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0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54F8-3DDE-4D29-BC71-4C1381A7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656FB-F6D2-42EF-95B7-34C8478B2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7D955-8571-4216-835F-D49B6452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46BC9-ECD7-41B3-9874-E762F917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630C-EDD3-4F13-BA57-088AB6A6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2304F-D54D-4308-8ED5-5E200C42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37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363F-E4D5-4493-B4C6-45ED4FB9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5DF19-75F0-466D-8F44-F311775F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A112-C622-48BE-A4D0-F83EEBBA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5633-4798-4875-9F16-069A44EC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3FF3-7FBC-4299-831E-7A1C5766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9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7B15B-768B-40A7-9103-1F370B4C1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488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08569-CEEA-4524-94FB-460E6B2C3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5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D556-4008-48EB-8E94-9FFE7A27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3DA98-D64C-4628-9F4A-F2803BEE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7E78-5C6D-4523-BE4B-BB5B6347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5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27445" y="3165887"/>
            <a:ext cx="333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DNA STRAN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/>
              <a:t>í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/>
              <a:t>í titulek </a:t>
            </a:r>
            <a:r>
              <a:rPr lang="en-GB"/>
              <a:t>24pt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/>
              <a:t>ý podtitulek klikni 18pt</a:t>
            </a:r>
            <a:br>
              <a:rPr lang="en-GB"/>
            </a:br>
            <a:endParaRPr lang="cs-CZ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59880" y="1705395"/>
            <a:ext cx="11466510" cy="40004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7"/>
          </p:nvPr>
        </p:nvSpPr>
        <p:spPr>
          <a:xfrm>
            <a:off x="360363" y="1712367"/>
            <a:ext cx="5642077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6183532" y="1712367"/>
            <a:ext cx="5643341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363" y="1712367"/>
            <a:ext cx="3702050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245535" y="1712367"/>
            <a:ext cx="3699903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8125944" y="1712367"/>
            <a:ext cx="3702471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7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363" y="1712368"/>
            <a:ext cx="3702050" cy="2286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245535" y="1712368"/>
            <a:ext cx="3699903" cy="2286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8125944" y="1712368"/>
            <a:ext cx="3702471" cy="2286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30"/>
          </p:nvPr>
        </p:nvSpPr>
        <p:spPr>
          <a:xfrm>
            <a:off x="2300288" y="3991334"/>
            <a:ext cx="3702050" cy="21284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31"/>
          </p:nvPr>
        </p:nvSpPr>
        <p:spPr>
          <a:xfrm>
            <a:off x="6185460" y="3991334"/>
            <a:ext cx="3699903" cy="21284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0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YR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362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2084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6183806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9096517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N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881" y="397667"/>
            <a:ext cx="9719157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Headline edit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nadpis</a:t>
            </a:r>
            <a:br>
              <a:rPr lang="en-GB"/>
            </a:br>
            <a:r>
              <a:rPr lang="en-GB" err="1"/>
              <a:t>klikni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hlavn</a:t>
            </a:r>
            <a:r>
              <a:rPr lang="cs-CZ" err="1"/>
              <a:t>í</a:t>
            </a:r>
            <a:r>
              <a:rPr lang="cs-CZ"/>
              <a:t> titulek </a:t>
            </a:r>
            <a:r>
              <a:rPr lang="en-GB"/>
              <a:t>24pt </a:t>
            </a:r>
            <a:br>
              <a:rPr lang="en-GB"/>
            </a:br>
            <a:endParaRPr lang="en-GB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880" y="1152107"/>
            <a:ext cx="8722461" cy="55816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accent2"/>
                </a:solidFill>
              </a:defRPr>
            </a:lvl1pPr>
          </a:lstStyle>
          <a:p>
            <a:r>
              <a:rPr lang="en-GB" err="1"/>
              <a:t>Druh</a:t>
            </a:r>
            <a:r>
              <a:rPr lang="cs-CZ" err="1"/>
              <a:t>ý</a:t>
            </a:r>
            <a:r>
              <a:rPr lang="cs-CZ"/>
              <a:t> podtitulek klikni 18pt</a:t>
            </a:r>
            <a:br>
              <a:rPr lang="en-GB"/>
            </a:br>
            <a:endParaRPr lang="cs-CZ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362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baseline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9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  <a:br>
              <a:rPr lang="en-GB"/>
            </a:b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272084" y="1712367"/>
            <a:ext cx="2730356" cy="4407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183805" y="1712367"/>
            <a:ext cx="5643067" cy="44074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 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143149" y="-438330"/>
            <a:ext cx="13717789" cy="6744833"/>
            <a:chOff x="-1143000" y="-438330"/>
            <a:chExt cx="13716002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79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9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8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4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79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1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79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6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4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1" y="-43743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9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6" name="Title Placeholder 1"/>
          <p:cNvSpPr>
            <a:spLocks noGrp="1"/>
          </p:cNvSpPr>
          <p:nvPr>
            <p:ph type="title"/>
          </p:nvPr>
        </p:nvSpPr>
        <p:spPr>
          <a:xfrm>
            <a:off x="341193" y="434420"/>
            <a:ext cx="11468368" cy="7043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7" name="Text Placeholder 2"/>
          <p:cNvSpPr>
            <a:spLocks noGrp="1"/>
          </p:cNvSpPr>
          <p:nvPr>
            <p:ph type="body" idx="1"/>
          </p:nvPr>
        </p:nvSpPr>
        <p:spPr>
          <a:xfrm>
            <a:off x="360047" y="1708150"/>
            <a:ext cx="11468368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/>
          </a:p>
        </p:txBody>
      </p:sp>
      <p:sp>
        <p:nvSpPr>
          <p:cNvPr id="106" name="TextBox 105"/>
          <p:cNvSpPr txBox="1"/>
          <p:nvPr userDrawn="1"/>
        </p:nvSpPr>
        <p:spPr>
          <a:xfrm>
            <a:off x="11264900" y="6454775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816" r:id="rId2"/>
    <p:sldLayoutId id="2147483822" r:id="rId3"/>
    <p:sldLayoutId id="2147483800" r:id="rId4"/>
    <p:sldLayoutId id="2147483802" r:id="rId5"/>
    <p:sldLayoutId id="2147483803" r:id="rId6"/>
    <p:sldLayoutId id="2147483828" r:id="rId7"/>
    <p:sldLayoutId id="2147483804" r:id="rId8"/>
    <p:sldLayoutId id="2147483806" r:id="rId9"/>
    <p:sldLayoutId id="2147483762" r:id="rId10"/>
    <p:sldLayoutId id="2147483807" r:id="rId11"/>
    <p:sldLayoutId id="2147483808" r:id="rId12"/>
    <p:sldLayoutId id="2147483809" r:id="rId13"/>
    <p:sldLayoutId id="2147483805" r:id="rId14"/>
    <p:sldLayoutId id="2147483815" r:id="rId15"/>
    <p:sldLayoutId id="21474838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180970" indent="-180970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361942" indent="-180970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542912" indent="-180970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714357" indent="-171446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2AA38-ADD4-47BE-A73D-DC5AFF7D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7E8A0-F613-4885-BF40-FAC5E5AC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9F4E8-1C75-4E07-87B6-CFEEA3F9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7BE9-5A4B-4C34-8A5D-12AF5C571154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C199C-9DB5-4058-9C3C-573F7F0B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5AC98-2B87-410E-816C-9F4DC152F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9F91-FEDD-474A-816B-683A241E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2C516-9D18-A11E-F59D-40F993D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Prorok </a:t>
            </a:r>
            <a:r>
              <a:rPr lang="cs-CZ" sz="3200" dirty="0" err="1">
                <a:ea typeface="+mn-lt"/>
                <a:cs typeface="+mn-lt"/>
              </a:rPr>
              <a:t>Nahum</a:t>
            </a:r>
            <a:endParaRPr lang="cs-CZ" sz="3200" dirty="0">
              <a:ea typeface="+mn-lt"/>
              <a:cs typeface="+mn-lt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5FF4F83-CD13-2CB5-7017-42208D7BD6DD}"/>
              </a:ext>
            </a:extLst>
          </p:cNvPr>
          <p:cNvSpPr txBox="1">
            <a:spLocks/>
          </p:cNvSpPr>
          <p:nvPr/>
        </p:nvSpPr>
        <p:spPr>
          <a:xfrm>
            <a:off x="359881" y="1936451"/>
            <a:ext cx="10422419" cy="3519362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Vyhlášení zániku města Ninive a vysvobození svého lidu z pod jařma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Boží atributy</a:t>
            </a:r>
          </a:p>
        </p:txBody>
      </p:sp>
    </p:spTree>
    <p:extLst>
      <p:ext uri="{BB962C8B-B14F-4D97-AF65-F5344CB8AC3E}">
        <p14:creationId xmlns:p14="http://schemas.microsoft.com/office/powerpoint/2010/main" val="30286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2C516-9D18-A11E-F59D-40F993D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Atribut I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5FF4F83-CD13-2CB5-7017-42208D7BD6DD}"/>
              </a:ext>
            </a:extLst>
          </p:cNvPr>
          <p:cNvSpPr txBox="1">
            <a:spLocks/>
          </p:cNvSpPr>
          <p:nvPr/>
        </p:nvSpPr>
        <p:spPr>
          <a:xfrm>
            <a:off x="4528897" y="3135163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3600" dirty="0">
                <a:solidFill>
                  <a:schemeClr val="accent5"/>
                </a:solidFill>
                <a:ea typeface="Calibri"/>
                <a:cs typeface="Calibri"/>
              </a:rPr>
              <a:t>Bůh soudce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E389574-6690-9EF1-4CE1-4F57EAE7C2B4}"/>
              </a:ext>
            </a:extLst>
          </p:cNvPr>
          <p:cNvSpPr txBox="1">
            <a:spLocks/>
          </p:cNvSpPr>
          <p:nvPr/>
        </p:nvSpPr>
        <p:spPr>
          <a:xfrm rot="19038477">
            <a:off x="1964783" y="1811180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Mstitel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42841BB-DFF3-F30B-5F03-22ECF3B5C8E1}"/>
              </a:ext>
            </a:extLst>
          </p:cNvPr>
          <p:cNvSpPr txBox="1">
            <a:spLocks/>
          </p:cNvSpPr>
          <p:nvPr/>
        </p:nvSpPr>
        <p:spPr>
          <a:xfrm rot="19526916">
            <a:off x="7367912" y="4218381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Oheň sžírající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E0E1E29-4C6E-F86D-7900-671542C929B1}"/>
              </a:ext>
            </a:extLst>
          </p:cNvPr>
          <p:cNvSpPr txBox="1">
            <a:spLocks/>
          </p:cNvSpPr>
          <p:nvPr/>
        </p:nvSpPr>
        <p:spPr>
          <a:xfrm rot="2133670">
            <a:off x="1813888" y="4198735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Vládce rozhořčený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FE520AA-E697-DF0F-6A66-2066823CCD26}"/>
              </a:ext>
            </a:extLst>
          </p:cNvPr>
          <p:cNvSpPr txBox="1">
            <a:spLocks/>
          </p:cNvSpPr>
          <p:nvPr/>
        </p:nvSpPr>
        <p:spPr>
          <a:xfrm rot="2403777">
            <a:off x="6343276" y="1964830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Žárlivě milující</a:t>
            </a:r>
          </a:p>
        </p:txBody>
      </p:sp>
    </p:spTree>
    <p:extLst>
      <p:ext uri="{BB962C8B-B14F-4D97-AF65-F5344CB8AC3E}">
        <p14:creationId xmlns:p14="http://schemas.microsoft.com/office/powerpoint/2010/main" val="1771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rak, obraz, příroda, obloha&#10;&#10;Popis byl vytvořen automaticky">
            <a:extLst>
              <a:ext uri="{FF2B5EF4-FFF2-40B4-BE49-F238E27FC236}">
                <a16:creationId xmlns:a16="http://schemas.microsoft.com/office/drawing/2014/main" id="{DBA2CE94-1CA0-D5A4-736B-5DE5726A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9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2C516-9D18-A11E-F59D-40F993D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Atribut II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5FF4F83-CD13-2CB5-7017-42208D7BD6DD}"/>
              </a:ext>
            </a:extLst>
          </p:cNvPr>
          <p:cNvSpPr txBox="1">
            <a:spLocks/>
          </p:cNvSpPr>
          <p:nvPr/>
        </p:nvSpPr>
        <p:spPr>
          <a:xfrm>
            <a:off x="4528897" y="3135163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3600" dirty="0">
                <a:solidFill>
                  <a:schemeClr val="accent5"/>
                </a:solidFill>
                <a:ea typeface="Calibri"/>
                <a:cs typeface="Calibri"/>
              </a:rPr>
              <a:t>Milostivý 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E389574-6690-9EF1-4CE1-4F57EAE7C2B4}"/>
              </a:ext>
            </a:extLst>
          </p:cNvPr>
          <p:cNvSpPr txBox="1">
            <a:spLocks/>
          </p:cNvSpPr>
          <p:nvPr/>
        </p:nvSpPr>
        <p:spPr>
          <a:xfrm rot="19038477">
            <a:off x="1964783" y="1811180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Shovívavý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42841BB-DFF3-F30B-5F03-22ECF3B5C8E1}"/>
              </a:ext>
            </a:extLst>
          </p:cNvPr>
          <p:cNvSpPr txBox="1">
            <a:spLocks/>
          </p:cNvSpPr>
          <p:nvPr/>
        </p:nvSpPr>
        <p:spPr>
          <a:xfrm rot="19526916">
            <a:off x="7517146" y="4345385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Plný slitování 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E0E1E29-4C6E-F86D-7900-671542C929B1}"/>
              </a:ext>
            </a:extLst>
          </p:cNvPr>
          <p:cNvSpPr txBox="1">
            <a:spLocks/>
          </p:cNvSpPr>
          <p:nvPr/>
        </p:nvSpPr>
        <p:spPr>
          <a:xfrm rot="2133670">
            <a:off x="1813888" y="4198735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Spravedlivý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FE520AA-E697-DF0F-6A66-2066823CCD26}"/>
              </a:ext>
            </a:extLst>
          </p:cNvPr>
          <p:cNvSpPr txBox="1">
            <a:spLocks/>
          </p:cNvSpPr>
          <p:nvPr/>
        </p:nvSpPr>
        <p:spPr>
          <a:xfrm rot="2403777">
            <a:off x="7097512" y="1945184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Velkorysost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51C9DFB-AE51-857C-B20D-0EE2C8CB79BA}"/>
              </a:ext>
            </a:extLst>
          </p:cNvPr>
          <p:cNvSpPr txBox="1">
            <a:spLocks/>
          </p:cNvSpPr>
          <p:nvPr/>
        </p:nvSpPr>
        <p:spPr>
          <a:xfrm>
            <a:off x="4491253" y="1171288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Nejvýš milosrdný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DADDEB5E-C46D-BA3B-F039-6F0B3C68C06F}"/>
              </a:ext>
            </a:extLst>
          </p:cNvPr>
          <p:cNvSpPr txBox="1">
            <a:spLocks/>
          </p:cNvSpPr>
          <p:nvPr/>
        </p:nvSpPr>
        <p:spPr>
          <a:xfrm>
            <a:off x="4528728" y="5041073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Věrný</a:t>
            </a:r>
          </a:p>
        </p:txBody>
      </p:sp>
    </p:spTree>
    <p:extLst>
      <p:ext uri="{BB962C8B-B14F-4D97-AF65-F5344CB8AC3E}">
        <p14:creationId xmlns:p14="http://schemas.microsoft.com/office/powerpoint/2010/main" val="33746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2C516-9D18-A11E-F59D-40F993D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Atribut III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5FF4F83-CD13-2CB5-7017-42208D7BD6DD}"/>
              </a:ext>
            </a:extLst>
          </p:cNvPr>
          <p:cNvSpPr txBox="1">
            <a:spLocks/>
          </p:cNvSpPr>
          <p:nvPr/>
        </p:nvSpPr>
        <p:spPr>
          <a:xfrm>
            <a:off x="4528897" y="3135163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3600" dirty="0">
                <a:solidFill>
                  <a:schemeClr val="accent5"/>
                </a:solidFill>
                <a:ea typeface="Calibri"/>
                <a:cs typeface="Calibri"/>
              </a:rPr>
              <a:t>Moc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E389574-6690-9EF1-4CE1-4F57EAE7C2B4}"/>
              </a:ext>
            </a:extLst>
          </p:cNvPr>
          <p:cNvSpPr txBox="1">
            <a:spLocks/>
          </p:cNvSpPr>
          <p:nvPr/>
        </p:nvSpPr>
        <p:spPr>
          <a:xfrm rot="19038477">
            <a:off x="1964783" y="1811180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Všemohoucí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E0E1E29-4C6E-F86D-7900-671542C929B1}"/>
              </a:ext>
            </a:extLst>
          </p:cNvPr>
          <p:cNvSpPr txBox="1">
            <a:spLocks/>
          </p:cNvSpPr>
          <p:nvPr/>
        </p:nvSpPr>
        <p:spPr>
          <a:xfrm rot="2133670">
            <a:off x="1813888" y="4198735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Suverénní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FE520AA-E697-DF0F-6A66-2066823CCD26}"/>
              </a:ext>
            </a:extLst>
          </p:cNvPr>
          <p:cNvSpPr txBox="1">
            <a:spLocks/>
          </p:cNvSpPr>
          <p:nvPr/>
        </p:nvSpPr>
        <p:spPr>
          <a:xfrm rot="2403777">
            <a:off x="7097512" y="1945184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Svrchovaný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18A7E579-0176-E577-2010-668A5338108E}"/>
              </a:ext>
            </a:extLst>
          </p:cNvPr>
          <p:cNvSpPr txBox="1">
            <a:spLocks/>
          </p:cNvSpPr>
          <p:nvPr/>
        </p:nvSpPr>
        <p:spPr>
          <a:xfrm rot="19526916">
            <a:off x="7517146" y="4345385"/>
            <a:ext cx="3135794" cy="58767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800" dirty="0">
                <a:solidFill>
                  <a:schemeClr val="accent5"/>
                </a:solidFill>
                <a:ea typeface="Calibri"/>
                <a:cs typeface="Calibri"/>
              </a:rPr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7097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2C516-9D18-A11E-F59D-40F993D7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7667"/>
            <a:ext cx="5714206" cy="738684"/>
          </a:xfrm>
        </p:spPr>
        <p:txBody>
          <a:bodyPr/>
          <a:lstStyle/>
          <a:p>
            <a:pPr algn="ctr"/>
            <a:r>
              <a:rPr lang="cs-CZ" sz="3200" dirty="0" err="1">
                <a:ea typeface="+mn-lt"/>
                <a:cs typeface="+mn-lt"/>
              </a:rPr>
              <a:t>Bášan</a:t>
            </a:r>
            <a:endParaRPr lang="cs-CZ" sz="3200" dirty="0">
              <a:ea typeface="+mn-lt"/>
              <a:cs typeface="+mn-lt"/>
            </a:endParaRPr>
          </a:p>
        </p:txBody>
      </p:sp>
      <p:pic>
        <p:nvPicPr>
          <p:cNvPr id="6" name="Obrázek 5" descr="Obsah obrázku krajina, tráva, venku, příroda&#10;&#10;Popis byl vytvořen automaticky">
            <a:extLst>
              <a:ext uri="{FF2B5EF4-FFF2-40B4-BE49-F238E27FC236}">
                <a16:creationId xmlns:a16="http://schemas.microsoft.com/office/drawing/2014/main" id="{C2563791-DAA9-5F4A-8CDC-02B83811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794"/>
            <a:ext cx="5714206" cy="571420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B5DAD97-70D4-1C5B-D3D8-3908F11D3C2B}"/>
              </a:ext>
            </a:extLst>
          </p:cNvPr>
          <p:cNvSpPr txBox="1">
            <a:spLocks/>
          </p:cNvSpPr>
          <p:nvPr/>
        </p:nvSpPr>
        <p:spPr>
          <a:xfrm>
            <a:off x="6479381" y="397667"/>
            <a:ext cx="5714206" cy="73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1" kern="1200" baseline="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ea typeface="+mn-lt"/>
                <a:cs typeface="+mn-lt"/>
              </a:rPr>
              <a:t>Karmel</a:t>
            </a:r>
          </a:p>
        </p:txBody>
      </p:sp>
      <p:pic>
        <p:nvPicPr>
          <p:cNvPr id="10" name="Obrázek 9" descr="Obsah obrázku obraz, krajina, kresba, strom&#10;&#10;Popis byl vytvořen automaticky">
            <a:extLst>
              <a:ext uri="{FF2B5EF4-FFF2-40B4-BE49-F238E27FC236}">
                <a16:creationId xmlns:a16="http://schemas.microsoft.com/office/drawing/2014/main" id="{83B34C09-3C11-B88D-A7D6-DAD4F04E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37" y="1136350"/>
            <a:ext cx="5721649" cy="57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IP PPT">
  <a:themeElements>
    <a:clrScheme name="CEIP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72000"/>
      </a:accent2>
      <a:accent3>
        <a:srgbClr val="484F6F"/>
      </a:accent3>
      <a:accent4>
        <a:srgbClr val="7F7F7F"/>
      </a:accent4>
      <a:accent5>
        <a:srgbClr val="4B5050"/>
      </a:accent5>
      <a:accent6>
        <a:srgbClr val="A1A7AB"/>
      </a:accent6>
      <a:hlink>
        <a:srgbClr val="4B5050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Millward Brown Presentation Template (Wide).potx" id="{4061AD4D-D8F8-4FD1-8DF8-4B174F3C365D}" vid="{3F2C646A-AA14-49BC-8BCA-1C4B25A6305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37D46E9E352A46924A3B1207183D5B" ma:contentTypeVersion="15" ma:contentTypeDescription="Vytvoří nový dokument" ma:contentTypeScope="" ma:versionID="41f3818e077b0af0d0241b413efe0dc2">
  <xsd:schema xmlns:xsd="http://www.w3.org/2001/XMLSchema" xmlns:xs="http://www.w3.org/2001/XMLSchema" xmlns:p="http://schemas.microsoft.com/office/2006/metadata/properties" xmlns:ns2="df0a1df3-7a95-4e5c-b449-ce45e435ee13" xmlns:ns3="d7545803-14c7-400d-8ad1-c5e1c9940615" targetNamespace="http://schemas.microsoft.com/office/2006/metadata/properties" ma:root="true" ma:fieldsID="c0bd7663f33086277e84b7d74f5b9982" ns2:_="" ns3:_="">
    <xsd:import namespace="df0a1df3-7a95-4e5c-b449-ce45e435ee13"/>
    <xsd:import namespace="d7545803-14c7-400d-8ad1-c5e1c9940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a1df3-7a95-4e5c-b449-ce45e435e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e820f848-0b5e-4abb-9d00-e9a0060e4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45803-14c7-400d-8ad1-c5e1c99406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3affbe-e1df-44cd-bd58-a753e16aeafa}" ma:internalName="TaxCatchAll" ma:showField="CatchAllData" ma:web="d7545803-14c7-400d-8ad1-c5e1c9940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45803-14c7-400d-8ad1-c5e1c9940615" xsi:nil="true"/>
    <lcf76f155ced4ddcb4097134ff3c332f xmlns="df0a1df3-7a95-4e5c-b449-ce45e435ee13">
      <Terms xmlns="http://schemas.microsoft.com/office/infopath/2007/PartnerControls"/>
    </lcf76f155ced4ddcb4097134ff3c332f>
    <SharedWithUsers xmlns="d7545803-14c7-400d-8ad1-c5e1c9940615">
      <UserInfo>
        <DisplayName>Everyone</DisplayName>
        <AccountId>10</AccountId>
        <AccountType/>
      </UserInfo>
      <UserInfo>
        <DisplayName>Viktor Kunzmann</DisplayName>
        <AccountId>12</AccountId>
        <AccountType/>
      </UserInfo>
      <UserInfo>
        <DisplayName>Ondřej Benáček</DisplayName>
        <AccountId>19</AccountId>
        <AccountType/>
      </UserInfo>
      <UserInfo>
        <DisplayName>Ha Phuong Hoang</DisplayName>
        <AccountId>17</AccountId>
        <AccountType/>
      </UserInfo>
      <UserInfo>
        <DisplayName>Martin Seidler</DisplayName>
        <AccountId>22</AccountId>
        <AccountType/>
      </UserInfo>
      <UserInfo>
        <DisplayName>xxx_Markéta Donátová</DisplayName>
        <AccountId>13</AccountId>
        <AccountType/>
      </UserInfo>
      <UserInfo>
        <DisplayName>Pavel Burša</DisplayName>
        <AccountId>20</AccountId>
        <AccountType/>
      </UserInfo>
      <UserInfo>
        <DisplayName>Lucia Lerley</DisplayName>
        <AccountId>24</AccountId>
        <AccountType/>
      </UserInfo>
      <UserInfo>
        <DisplayName>Věra Šturmová</DisplayName>
        <AccountId>15</AccountId>
        <AccountType/>
      </UserInfo>
      <UserInfo>
        <DisplayName>Flídr Michal</DisplayName>
        <AccountId>53</AccountId>
        <AccountType/>
      </UserInfo>
      <UserInfo>
        <DisplayName>David Simon</DisplayName>
        <AccountId>32</AccountId>
        <AccountType/>
      </UserInfo>
    </SharedWithUsers>
    <MediaLengthInSeconds xmlns="df0a1df3-7a95-4e5c-b449-ce45e435ee13" xsi:nil="true"/>
  </documentManagement>
</p:properties>
</file>

<file path=customXml/itemProps1.xml><?xml version="1.0" encoding="utf-8"?>
<ds:datastoreItem xmlns:ds="http://schemas.openxmlformats.org/officeDocument/2006/customXml" ds:itemID="{94BD1759-EDEC-499A-AD7D-3BAAB566C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a1df3-7a95-4e5c-b449-ce45e435ee13"/>
    <ds:schemaRef ds:uri="d7545803-14c7-400d-8ad1-c5e1c99406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5C670D-89F3-46F2-A1A4-47491BADB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B81A3F-1018-4A88-B8E8-63953F83AE1D}">
  <ds:schemaRefs>
    <ds:schemaRef ds:uri="d7545803-14c7-400d-8ad1-c5e1c9940615"/>
    <ds:schemaRef ds:uri="df0a1df3-7a95-4e5c-b449-ce45e435ee13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46</Words>
  <Application>Microsoft Office PowerPoint</Application>
  <PresentationFormat>Vlastní</PresentationFormat>
  <Paragraphs>25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CEIP PPT</vt:lpstr>
      <vt:lpstr>Custom Design</vt:lpstr>
      <vt:lpstr>Prorok Nahum</vt:lpstr>
      <vt:lpstr>Atribut I</vt:lpstr>
      <vt:lpstr>Prezentace aplikace PowerPoint</vt:lpstr>
      <vt:lpstr>Atribut II</vt:lpstr>
      <vt:lpstr>Atribut III</vt:lpstr>
      <vt:lpstr>Bášan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CEIP</dc:title>
  <dc:subject/>
  <dc:creator>men in motion</dc:creator>
  <cp:keywords/>
  <dc:description/>
  <cp:lastModifiedBy>Viktor Kunzmann</cp:lastModifiedBy>
  <cp:revision>16</cp:revision>
  <cp:lastPrinted>2023-04-12T08:00:14Z</cp:lastPrinted>
  <dcterms:created xsi:type="dcterms:W3CDTF">2016-08-16T10:03:01Z</dcterms:created>
  <dcterms:modified xsi:type="dcterms:W3CDTF">2024-04-26T21:02:17Z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0x0101000937D46E9E352A46924A3B1207183D5B</vt:lpwstr>
  </property>
  <property fmtid="{D5CDD505-2E9C-101B-9397-08002B2CF9AE}" pid="3" name="Jive_LatestUserAccountName">
    <vt:lpwstr>HorkyJ</vt:lpwstr>
  </property>
  <property fmtid="{D5CDD505-2E9C-101B-9397-08002B2CF9AE}" pid="4" name="Jive_VersionGuid">
    <vt:lpwstr>ab1372db-21bb-4b9a-a15a-e4d1ed730754</vt:lpwstr>
  </property>
  <property fmtid="{D5CDD505-2E9C-101B-9397-08002B2CF9AE}" pid="5" name="Offisync_UpdateToken">
    <vt:lpwstr>4</vt:lpwstr>
  </property>
  <property fmtid="{D5CDD505-2E9C-101B-9397-08002B2CF9AE}" pid="6" name="Offisync_UniqueId">
    <vt:lpwstr>120247</vt:lpwstr>
  </property>
  <property fmtid="{D5CDD505-2E9C-101B-9397-08002B2CF9AE}" pid="7" name="Offisync_ProviderInitializationData">
    <vt:lpwstr>https://www.mbgreenhouse.com</vt:lpwstr>
  </property>
  <property fmtid="{D5CDD505-2E9C-101B-9397-08002B2CF9AE}" pid="8" name="Offisync_ServerID">
    <vt:lpwstr>326e730b-c374-4f8b-afe0-bdaa1d145397</vt:lpwstr>
  </property>
  <property fmtid="{D5CDD505-2E9C-101B-9397-08002B2CF9AE}" pid="9" name="MediaServiceImageTags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ProgID">
    <vt:lpwstr/>
  </property>
  <property fmtid="{D5CDD505-2E9C-101B-9397-08002B2CF9AE}" pid="14" name="TemplateUrl">
    <vt:lpwstr/>
  </property>
  <property fmtid="{D5CDD505-2E9C-101B-9397-08002B2CF9AE}" pid="15" name="xd_Signature">
    <vt:lpwstr/>
  </property>
  <property fmtid="{D5CDD505-2E9C-101B-9397-08002B2CF9AE}" pid="16" name="SharedWithUsers">
    <vt:lpwstr>16;#Dunia Skaunicová;#11;#Petr Rehor;#126;#Ivana Sobolikova;#15;#Ha Phuong Hoang;#18;#Ondrej Benacek;#17;#Iain Haggis;#12;#Lucia Lerley;#26;#Martin Seidler;#13;#Ladislav Šimek;#239;#Hejduk Vladimír;#472;#Markéta Donátová;#42;#Zdenek Hursky;#204;#David Simon;#342;#Věra Šturmová;#533;#Viktor Kunzmann;#557;#Aleš Krutina</vt:lpwstr>
  </property>
</Properties>
</file>